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2298" y="14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615A33-19C6-4317-BAC1-52549B8D95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B65AE8-F5B3-41C6-A09C-683DA65D8B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1D8A45-C5D3-46A6-8650-44667E516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5F68C-B8D7-4285-BCDC-2D80971D2D2B}" type="datetimeFigureOut">
              <a:rPr lang="ko-KR" altLang="en-US" smtClean="0"/>
              <a:t>2024-07-02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2A232E-7851-4942-8A98-D789D7D9A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B9CF27-D5D3-435D-B741-755672217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F8412-532E-4774-AC92-5D7E20BF98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530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DFC479-F4EF-4815-B9BE-03F3AF463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79B866-C3CB-46F6-961D-1E53A38CB3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A82F7F-B48D-41C0-8FC3-34C09AC22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5F68C-B8D7-4285-BCDC-2D80971D2D2B}" type="datetimeFigureOut">
              <a:rPr lang="ko-KR" altLang="en-US" smtClean="0"/>
              <a:t>2024-07-02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D94673-5D9B-4541-9973-4DA334B63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3999B9-B9B8-4E90-8A37-F141DDFCD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F8412-532E-4774-AC92-5D7E20BF98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800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53F04CD-60A9-4C85-81DB-380053018C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3ED100-59EC-4F9B-A25C-D8CBF55B54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30C51B-BD02-4317-914B-8A8AE3811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5F68C-B8D7-4285-BCDC-2D80971D2D2B}" type="datetimeFigureOut">
              <a:rPr lang="ko-KR" altLang="en-US" smtClean="0"/>
              <a:t>2024-07-02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4C03C3-7F4A-470C-A10F-F593B5364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B1FE3C-30F9-42F5-8066-CCE501373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F8412-532E-4774-AC92-5D7E20BF98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404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49FC69-1AC0-4674-B4D2-9A49281A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456A14-5BD2-46E0-9B3B-18EA77DAD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3CA51E-1426-457C-A765-70C561EC0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5F68C-B8D7-4285-BCDC-2D80971D2D2B}" type="datetimeFigureOut">
              <a:rPr lang="ko-KR" altLang="en-US" smtClean="0"/>
              <a:t>2024-07-02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0E5BFF-B3B9-46BB-99C6-019DB2480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F6F245-914F-426F-B329-AA91B4F4A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F8412-532E-4774-AC92-5D7E20BF98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369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1E2348-BB69-450D-8106-7E528D1ED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2FD57D-84CD-453B-82D6-79E228F47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3C34E5-D436-4561-B49A-ED149B72E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5F68C-B8D7-4285-BCDC-2D80971D2D2B}" type="datetimeFigureOut">
              <a:rPr lang="ko-KR" altLang="en-US" smtClean="0"/>
              <a:t>2024-07-02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59EC18-FC43-4C26-9E82-5E1CCDF88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8EFD8D-68C0-4433-AD92-6A526B7ED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F8412-532E-4774-AC92-5D7E20BF98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982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51B5E5-8E12-42E2-A351-270E0F599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DA7A87-2A01-4177-B1E7-BB3D5C6923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DD5881-BE1C-4C7B-9456-F49723D5E2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428F65-5692-4E47-84E0-51CBD6FCA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5F68C-B8D7-4285-BCDC-2D80971D2D2B}" type="datetimeFigureOut">
              <a:rPr lang="ko-KR" altLang="en-US" smtClean="0"/>
              <a:t>2024-07-02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4D2145-A32D-429A-839E-D86F8773B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F58D89-7711-44FC-B661-B8A85756D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F8412-532E-4774-AC92-5D7E20BF98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3841BB-EB98-4A80-8CA7-099F4589D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4984F9-24BA-44CB-9FED-C54DD851DA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3FC2B5-BBC7-41E7-82EB-AD471BE2D1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56134A4-D89A-4E75-AD80-2EE8C8AFAC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9BA7F89-31FB-4E3B-8ADE-63E4B56E53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883CEE2-4169-4AE3-B429-26AE7FEA2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5F68C-B8D7-4285-BCDC-2D80971D2D2B}" type="datetimeFigureOut">
              <a:rPr lang="ko-KR" altLang="en-US" smtClean="0"/>
              <a:t>2024-07-02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33154B-2453-466B-AD6D-DD690A154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EB08F8D-EA9E-4727-B4A9-DD8ADCC2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F8412-532E-4774-AC92-5D7E20BF98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526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56519-E9EE-45C5-80B2-A27A5A753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FE3F949-EE9E-4AB2-8D2D-B91C6D1C9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5F68C-B8D7-4285-BCDC-2D80971D2D2B}" type="datetimeFigureOut">
              <a:rPr lang="ko-KR" altLang="en-US" smtClean="0"/>
              <a:t>2024-07-02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984998-FA40-4291-B254-EF9FE2533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34DA0F-11F8-4DF6-BC30-76386F6BA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F8412-532E-4774-AC92-5D7E20BF98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994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146DE18-22ED-455A-B580-B169C10E2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5F68C-B8D7-4285-BCDC-2D80971D2D2B}" type="datetimeFigureOut">
              <a:rPr lang="ko-KR" altLang="en-US" smtClean="0"/>
              <a:t>2024-07-02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5C375F-FDFD-45A9-9032-CBEDD92EF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235DA3-3C7F-4DC2-86E2-0664A9146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F8412-532E-4774-AC92-5D7E20BF98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085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A66544-B066-46DD-B46C-367E6E21B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78EDC7-4C26-43C8-BC4E-8F959D0DC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79437D6-8CF5-4676-8B6D-D48DA52013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1917CF-E3E5-4245-9653-9FACB02A2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5F68C-B8D7-4285-BCDC-2D80971D2D2B}" type="datetimeFigureOut">
              <a:rPr lang="ko-KR" altLang="en-US" smtClean="0"/>
              <a:t>2024-07-02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2C61ED-E1C5-46F0-B529-2C93DA113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9CFC5F-AFC8-496F-AAF9-155EB5B9D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F8412-532E-4774-AC92-5D7E20BF98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191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860D96-C7BE-4603-8DAF-2EFC596C1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65636E7-7FF9-482E-9A8F-2A65998D06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CE6EFF-C906-4BA1-AD10-E508F18E6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FA8B8F-5B0B-41FF-A2DD-2F98209EE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5F68C-B8D7-4285-BCDC-2D80971D2D2B}" type="datetimeFigureOut">
              <a:rPr lang="ko-KR" altLang="en-US" smtClean="0"/>
              <a:t>2024-07-02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F23548-C488-4DE2-9166-414138C34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9023A5-D3BA-480B-BAF3-E2CEC9A1B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F8412-532E-4774-AC92-5D7E20BF98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666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2741A00-68BB-4ACF-AC62-564281BD6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50360A-C477-4D12-BF5D-B09A3A30A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FB13D7-C50D-4810-A2FB-80F4CCA55A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5F68C-B8D7-4285-BCDC-2D80971D2D2B}" type="datetimeFigureOut">
              <a:rPr lang="ko-KR" altLang="en-US" smtClean="0"/>
              <a:t>2024-07-02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8AF2AB-DE53-47F0-918C-84F43A93A2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0A7F4B-19FB-4599-97B6-D8CD4A66C6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CF8412-532E-4774-AC92-5D7E20BF98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356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17/06/relationships/model3d" Target="../media/model3d2.glb"/><Relationship Id="rId5" Type="http://schemas.openxmlformats.org/officeDocument/2006/relationships/image" Target="../media/image3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17/06/relationships/model3d" Target="../media/model3d2.glb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17/06/relationships/model3d" Target="../media/model3d4.glb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4.glb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microsoft.com/office/2017/06/relationships/model3d" Target="../media/model3d3.glb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17/06/relationships/model3d" Target="../media/model3d4.glb"/><Relationship Id="rId7" Type="http://schemas.microsoft.com/office/2017/06/relationships/model3d" Target="../media/model3d3.glb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17/06/relationships/model3d" Target="../media/model3d2.glb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3EAA9DD-2640-411C-BB90-8350FE3BF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모델 3">
                <a:extLst>
                  <a:ext uri="{FF2B5EF4-FFF2-40B4-BE49-F238E27FC236}">
                    <a16:creationId xmlns:a16="http://schemas.microsoft.com/office/drawing/2014/main" id="{0F00B9B2-1352-4C58-9541-ADFD97D249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75006706"/>
                  </p:ext>
                </p:extLst>
              </p:nvPr>
            </p:nvGraphicFramePr>
            <p:xfrm>
              <a:off x="5940297" y="-167780"/>
              <a:ext cx="6103439" cy="635100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103439" cy="6351004"/>
                    </a:xfrm>
                    <a:prstGeom prst="rect">
                      <a:avLst/>
                    </a:prstGeom>
                  </am3d:spPr>
                  <am3d:camera>
                    <am3d:pos x="0" y="0" z="686805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89" d="1000000"/>
                    <am3d:preTrans dx="2608890" dy="-17910505" dz="-4514190"/>
                    <am3d:scale>
                      <am3d:sx n="1000000" d="1000000"/>
                      <am3d:sy n="1000000" d="1000000"/>
                      <am3d:sz n="1000000" d="1000000"/>
                    </am3d:scale>
                    <am3d:rot ax="-382850" ay="1286462" az="-14045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6836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모델 3">
                <a:extLst>
                  <a:ext uri="{FF2B5EF4-FFF2-40B4-BE49-F238E27FC236}">
                    <a16:creationId xmlns:a16="http://schemas.microsoft.com/office/drawing/2014/main" id="{0F00B9B2-1352-4C58-9541-ADFD97D249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40297" y="-167780"/>
                <a:ext cx="6103439" cy="6351004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FD94C3B7-5B6D-432B-807E-39E86C6932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1440" y="2042958"/>
            <a:ext cx="3901440" cy="21915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2C8EE9A-0474-4F52-84EB-09CFACB479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1440" y="0"/>
            <a:ext cx="3901440" cy="21915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D8DCBD2-F146-42D6-923E-6253052E7C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1440" y="4402250"/>
            <a:ext cx="3901440" cy="219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6648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A76A946-E4EB-4A04-8B5F-75E7104EAE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모델 1">
                <a:extLst>
                  <a:ext uri="{FF2B5EF4-FFF2-40B4-BE49-F238E27FC236}">
                    <a16:creationId xmlns:a16="http://schemas.microsoft.com/office/drawing/2014/main" id="{CD17EB33-4D23-4AA4-9F8A-CD37F1EABA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6230054"/>
                  </p:ext>
                </p:extLst>
              </p:nvPr>
            </p:nvGraphicFramePr>
            <p:xfrm>
              <a:off x="6845815" y="-483264"/>
              <a:ext cx="5265525" cy="734126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265525" cy="7341264"/>
                    </a:xfrm>
                    <a:prstGeom prst="rect">
                      <a:avLst/>
                    </a:prstGeom>
                  </am3d:spPr>
                  <am3d:camera>
                    <am3d:pos x="0" y="0" z="686805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89" d="1000000"/>
                    <am3d:preTrans dx="2608890" dy="-17910505" dz="-4514190"/>
                    <am3d:scale>
                      <am3d:sx n="1000000" d="1000000"/>
                      <am3d:sy n="1000000" d="1000000"/>
                      <am3d:sz n="1000000" d="1000000"/>
                    </am3d:scale>
                    <am3d:rot ax="1073828" ay="-1727102" az="-53031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6836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모델 1">
                <a:extLst>
                  <a:ext uri="{FF2B5EF4-FFF2-40B4-BE49-F238E27FC236}">
                    <a16:creationId xmlns:a16="http://schemas.microsoft.com/office/drawing/2014/main" id="{CD17EB33-4D23-4AA4-9F8A-CD37F1EABA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45815" y="-483264"/>
                <a:ext cx="5265525" cy="7341264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D65CD420-BDEB-474B-BFF4-89607EA1DE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94103" y="6110515"/>
            <a:ext cx="3901440" cy="21915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3661AB-6CCB-4DA5-B794-3FB8FC305569}"/>
              </a:ext>
            </a:extLst>
          </p:cNvPr>
          <p:cNvSpPr txBox="1"/>
          <p:nvPr/>
        </p:nvSpPr>
        <p:spPr>
          <a:xfrm>
            <a:off x="1785257" y="754743"/>
            <a:ext cx="2830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/>
              <a:t>content</a:t>
            </a:r>
            <a:endParaRPr lang="ko-KR" altLang="en-US" sz="4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8D5945-A3AF-4510-BE0B-E9155C543F3D}"/>
              </a:ext>
            </a:extLst>
          </p:cNvPr>
          <p:cNvSpPr txBox="1"/>
          <p:nvPr/>
        </p:nvSpPr>
        <p:spPr>
          <a:xfrm>
            <a:off x="-3032034" y="2356371"/>
            <a:ext cx="2830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/>
              <a:t>content</a:t>
            </a:r>
            <a:endParaRPr lang="ko-KR" altLang="en-US" sz="4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9AB149-2C7A-44F3-B68F-0C445031538C}"/>
              </a:ext>
            </a:extLst>
          </p:cNvPr>
          <p:cNvSpPr txBox="1"/>
          <p:nvPr/>
        </p:nvSpPr>
        <p:spPr>
          <a:xfrm>
            <a:off x="-3032034" y="3670633"/>
            <a:ext cx="2830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/>
              <a:t>content</a:t>
            </a:r>
            <a:endParaRPr lang="ko-KR" altLang="en-US" sz="48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C87980-8BE3-4451-8589-9FC1D3F86CB4}"/>
              </a:ext>
            </a:extLst>
          </p:cNvPr>
          <p:cNvSpPr txBox="1"/>
          <p:nvPr/>
        </p:nvSpPr>
        <p:spPr>
          <a:xfrm>
            <a:off x="-3032034" y="5136575"/>
            <a:ext cx="2830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/>
              <a:t>content</a:t>
            </a:r>
            <a:endParaRPr lang="ko-KR" altLang="en-US" sz="4800" b="1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모델 9">
                <a:extLst>
                  <a:ext uri="{FF2B5EF4-FFF2-40B4-BE49-F238E27FC236}">
                    <a16:creationId xmlns:a16="http://schemas.microsoft.com/office/drawing/2014/main" id="{FFF90AA7-ECA0-492B-BA16-C2E5E2C048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12117524"/>
                  </p:ext>
                </p:extLst>
              </p:nvPr>
            </p:nvGraphicFramePr>
            <p:xfrm flipH="1">
              <a:off x="13436811" y="3187366"/>
              <a:ext cx="471292" cy="483268"/>
            </p:xfrm>
            <a:graphic>
              <a:graphicData uri="http://schemas.microsoft.com/office/drawing/2017/model3d">
                <am3d:model3d r:embed="rId6">
                  <am3d:spPr>
                    <a:xfrm flipH="1">
                      <a:off x="0" y="0"/>
                      <a:ext cx="471292" cy="483268"/>
                    </a:xfrm>
                    <a:prstGeom prst="rect">
                      <a:avLst/>
                    </a:prstGeom>
                  </am3d:spPr>
                  <am3d:camera>
                    <am3d:pos x="0" y="0" z="76504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56" d="1000000"/>
                    <am3d:preTrans dx="-2308862" dy="-16513413" dz="-1696178"/>
                    <am3d:scale>
                      <am3d:sx n="1000000" d="1000000"/>
                      <am3d:sy n="1000000" d="1000000"/>
                      <am3d:sz n="1000000" d="1000000"/>
                    </am3d:scale>
                    <am3d:rot ax="630646" ay="1070421" az="195196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7535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모델 9">
                <a:extLst>
                  <a:ext uri="{FF2B5EF4-FFF2-40B4-BE49-F238E27FC236}">
                    <a16:creationId xmlns:a16="http://schemas.microsoft.com/office/drawing/2014/main" id="{FFF90AA7-ECA0-492B-BA16-C2E5E2C048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flipH="1">
                <a:off x="13436811" y="3187366"/>
                <a:ext cx="471292" cy="48326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46936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25000" decel="2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33333E-6 L 0.3944 -0.002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14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25000" decel="2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33333E-6 L 0.3944 -0.0020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14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25000" decel="2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33333E-6 L 0.3944 -0.0020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14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3EAA9DD-2640-411C-BB90-8350FE3BF7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모델 8">
                <a:extLst>
                  <a:ext uri="{FF2B5EF4-FFF2-40B4-BE49-F238E27FC236}">
                    <a16:creationId xmlns:a16="http://schemas.microsoft.com/office/drawing/2014/main" id="{E4329570-A3D7-4B7D-AA51-67A22541A5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5775345"/>
                  </p:ext>
                </p:extLst>
              </p:nvPr>
            </p:nvGraphicFramePr>
            <p:xfrm>
              <a:off x="0" y="740749"/>
              <a:ext cx="5243276" cy="537650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243276" cy="5376501"/>
                    </a:xfrm>
                    <a:prstGeom prst="rect">
                      <a:avLst/>
                    </a:prstGeom>
                  </am3d:spPr>
                  <am3d:camera>
                    <am3d:pos x="0" y="0" z="76504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56" d="1000000"/>
                    <am3d:preTrans dx="-2308862" dy="-16513413" dz="-1696178"/>
                    <am3d:scale>
                      <am3d:sx n="1000000" d="1000000"/>
                      <am3d:sy n="1000000" d="1000000"/>
                      <am3d:sz n="1000000" d="1000000"/>
                    </am3d:scale>
                    <am3d:rot ax="630646" ay="1070421" az="19519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3835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모델 8">
                <a:extLst>
                  <a:ext uri="{FF2B5EF4-FFF2-40B4-BE49-F238E27FC236}">
                    <a16:creationId xmlns:a16="http://schemas.microsoft.com/office/drawing/2014/main" id="{E4329570-A3D7-4B7D-AA51-67A22541A5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740749"/>
                <a:ext cx="5243276" cy="537650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61581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E288D98-99BF-42F5-93C4-9410428C8D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모델 2">
                <a:extLst>
                  <a:ext uri="{FF2B5EF4-FFF2-40B4-BE49-F238E27FC236}">
                    <a16:creationId xmlns:a16="http://schemas.microsoft.com/office/drawing/2014/main" id="{4A645AE2-F5F4-4CF9-A6CE-26590EFD85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3739212"/>
                  </p:ext>
                </p:extLst>
              </p:nvPr>
            </p:nvGraphicFramePr>
            <p:xfrm>
              <a:off x="13012554" y="2824268"/>
              <a:ext cx="689689" cy="80306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89689" cy="803063"/>
                    </a:xfrm>
                    <a:prstGeom prst="rect">
                      <a:avLst/>
                    </a:prstGeom>
                  </am3d:spPr>
                  <am3d:camera>
                    <am3d:pos x="0" y="0" z="656934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79" d="1000000"/>
                    <am3d:preTrans dx="-1379633" dy="-13647947" dz="2179187"/>
                    <am3d:scale>
                      <am3d:sx n="1000000" d="1000000"/>
                      <am3d:sy n="1000000" d="1000000"/>
                      <am3d:sz n="1000000" d="1000000"/>
                    </am3d:scale>
                    <am3d:rot ax="192420" ay="1722730" az="9251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1242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모델 2">
                <a:extLst>
                  <a:ext uri="{FF2B5EF4-FFF2-40B4-BE49-F238E27FC236}">
                    <a16:creationId xmlns:a16="http://schemas.microsoft.com/office/drawing/2014/main" id="{4A645AE2-F5F4-4CF9-A6CE-26590EFD85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12554" y="2824268"/>
                <a:ext cx="689689" cy="8030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모델 3">
                <a:extLst>
                  <a:ext uri="{FF2B5EF4-FFF2-40B4-BE49-F238E27FC236}">
                    <a16:creationId xmlns:a16="http://schemas.microsoft.com/office/drawing/2014/main" id="{541D5655-3255-4230-A737-061167BF00A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0927188"/>
                  </p:ext>
                </p:extLst>
              </p:nvPr>
            </p:nvGraphicFramePr>
            <p:xfrm>
              <a:off x="13513090" y="3124199"/>
              <a:ext cx="594496" cy="60960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94496" cy="609602"/>
                    </a:xfrm>
                    <a:prstGeom prst="rect">
                      <a:avLst/>
                    </a:prstGeom>
                  </am3d:spPr>
                  <am3d:camera>
                    <am3d:pos x="0" y="0" z="76504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56" d="1000000"/>
                    <am3d:preTrans dx="-2308862" dy="-16513413" dz="-1696178"/>
                    <am3d:scale>
                      <am3d:sx n="1000000" d="1000000"/>
                      <am3d:sy n="1000000" d="1000000"/>
                      <am3d:sz n="1000000" d="1000000"/>
                    </am3d:scale>
                    <am3d:rot ax="630646" ay="1070421" az="19519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505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모델 3">
                <a:extLst>
                  <a:ext uri="{FF2B5EF4-FFF2-40B4-BE49-F238E27FC236}">
                    <a16:creationId xmlns:a16="http://schemas.microsoft.com/office/drawing/2014/main" id="{541D5655-3255-4230-A737-061167BF00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513090" y="3124199"/>
                <a:ext cx="594496" cy="60960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20597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10397F8-2F32-4AA0-ABEF-417B33E71F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모델 2">
                <a:extLst>
                  <a:ext uri="{FF2B5EF4-FFF2-40B4-BE49-F238E27FC236}">
                    <a16:creationId xmlns:a16="http://schemas.microsoft.com/office/drawing/2014/main" id="{BE73DA9D-206A-4095-97D6-26C120EAE06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81763865"/>
                  </p:ext>
                </p:extLst>
              </p:nvPr>
            </p:nvGraphicFramePr>
            <p:xfrm>
              <a:off x="543150" y="511235"/>
              <a:ext cx="4571897" cy="54291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571897" cy="5429129"/>
                    </a:xfrm>
                    <a:prstGeom prst="rect">
                      <a:avLst/>
                    </a:prstGeom>
                  </am3d:spPr>
                  <am3d:camera>
                    <am3d:pos x="0" y="0" z="656934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79" d="1000000"/>
                    <am3d:preTrans dx="-1379633" dy="-13647947" dz="2179187"/>
                    <am3d:scale>
                      <am3d:sx n="1000000" d="1000000"/>
                      <am3d:sy n="1000000" d="1000000"/>
                      <am3d:sz n="1000000" d="1000000"/>
                    </am3d:scale>
                    <am3d:rot ax="320571" ay="1718696" az="15402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2865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모델 2">
                <a:extLst>
                  <a:ext uri="{FF2B5EF4-FFF2-40B4-BE49-F238E27FC236}">
                    <a16:creationId xmlns:a16="http://schemas.microsoft.com/office/drawing/2014/main" id="{BE73DA9D-206A-4095-97D6-26C120EAE0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3150" y="511235"/>
                <a:ext cx="4571897" cy="54291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모델 3">
                <a:extLst>
                  <a:ext uri="{FF2B5EF4-FFF2-40B4-BE49-F238E27FC236}">
                    <a16:creationId xmlns:a16="http://schemas.microsoft.com/office/drawing/2014/main" id="{32D89CFE-F688-4501-9BBE-0DF43D11EE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4805409"/>
                  </p:ext>
                </p:extLst>
              </p:nvPr>
            </p:nvGraphicFramePr>
            <p:xfrm>
              <a:off x="-3073400" y="2904480"/>
              <a:ext cx="533400" cy="104903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33400" cy="1049038"/>
                    </a:xfrm>
                    <a:prstGeom prst="rect">
                      <a:avLst/>
                    </a:prstGeom>
                  </am3d:spPr>
                  <am3d:camera>
                    <am3d:pos x="0" y="0" z="5642568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52" d="1000000"/>
                    <am3d:preTrans dx="657708" dy="-17670545" dz="1192501"/>
                    <am3d:scale>
                      <am3d:sx n="1000000" d="1000000"/>
                      <am3d:sy n="1000000" d="1000000"/>
                      <am3d:sz n="1000000" d="1000000"/>
                    </am3d:scale>
                    <am3d:rot ax="1452879" ay="-392797" az="-17611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2091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모델 3">
                <a:extLst>
                  <a:ext uri="{FF2B5EF4-FFF2-40B4-BE49-F238E27FC236}">
                    <a16:creationId xmlns:a16="http://schemas.microsoft.com/office/drawing/2014/main" id="{32D89CFE-F688-4501-9BBE-0DF43D11EE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3073400" y="2904480"/>
                <a:ext cx="533400" cy="104903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46373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1A2932D-4EAF-4B77-81AF-845883A91D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모델 2">
                <a:extLst>
                  <a:ext uri="{FF2B5EF4-FFF2-40B4-BE49-F238E27FC236}">
                    <a16:creationId xmlns:a16="http://schemas.microsoft.com/office/drawing/2014/main" id="{753218D2-FB36-4579-80B0-2AD6B201CB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33121743"/>
                  </p:ext>
                </p:extLst>
              </p:nvPr>
            </p:nvGraphicFramePr>
            <p:xfrm>
              <a:off x="7607299" y="406766"/>
              <a:ext cx="3073402" cy="604446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073402" cy="6044466"/>
                    </a:xfrm>
                    <a:prstGeom prst="rect">
                      <a:avLst/>
                    </a:prstGeom>
                  </am3d:spPr>
                  <am3d:camera>
                    <am3d:pos x="0" y="0" z="5642568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52" d="1000000"/>
                    <am3d:preTrans dx="657708" dy="-17670545" dz="1192501"/>
                    <am3d:scale>
                      <am3d:sx n="1000000" d="1000000"/>
                      <am3d:sy n="1000000" d="1000000"/>
                      <am3d:sz n="1000000" d="1000000"/>
                    </am3d:scale>
                    <am3d:rot ax="1452879" ay="-392797" az="-17611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9671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모델 2">
                <a:extLst>
                  <a:ext uri="{FF2B5EF4-FFF2-40B4-BE49-F238E27FC236}">
                    <a16:creationId xmlns:a16="http://schemas.microsoft.com/office/drawing/2014/main" id="{753218D2-FB36-4579-80B0-2AD6B201CB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07299" y="406766"/>
                <a:ext cx="3073402" cy="60444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모델 4">
                <a:extLst>
                  <a:ext uri="{FF2B5EF4-FFF2-40B4-BE49-F238E27FC236}">
                    <a16:creationId xmlns:a16="http://schemas.microsoft.com/office/drawing/2014/main" id="{242D74A8-D211-481D-8191-2F607B351A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90418940"/>
                  </p:ext>
                </p:extLst>
              </p:nvPr>
            </p:nvGraphicFramePr>
            <p:xfrm>
              <a:off x="13703299" y="2933699"/>
              <a:ext cx="491960" cy="58420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91960" cy="584202"/>
                    </a:xfrm>
                    <a:prstGeom prst="rect">
                      <a:avLst/>
                    </a:prstGeom>
                  </am3d:spPr>
                  <am3d:camera>
                    <am3d:pos x="0" y="0" z="656934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79" d="1000000"/>
                    <am3d:preTrans dx="-1379633" dy="-13647947" dz="2179187"/>
                    <am3d:scale>
                      <am3d:sx n="1000000" d="1000000"/>
                      <am3d:sy n="1000000" d="1000000"/>
                      <am3d:sz n="1000000" d="1000000"/>
                    </am3d:scale>
                    <am3d:rot ax="320571" ay="1718696" az="15402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8916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모델 4">
                <a:extLst>
                  <a:ext uri="{FF2B5EF4-FFF2-40B4-BE49-F238E27FC236}">
                    <a16:creationId xmlns:a16="http://schemas.microsoft.com/office/drawing/2014/main" id="{242D74A8-D211-481D-8191-2F607B351A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703299" y="2933699"/>
                <a:ext cx="491960" cy="58420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53495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06F62EC-3478-4D09-9010-72C6F74F4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모델 4">
                <a:extLst>
                  <a:ext uri="{FF2B5EF4-FFF2-40B4-BE49-F238E27FC236}">
                    <a16:creationId xmlns:a16="http://schemas.microsoft.com/office/drawing/2014/main" id="{09FC7160-B2A4-4C67-9EB7-B2F0023508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63146767"/>
                  </p:ext>
                </p:extLst>
              </p:nvPr>
            </p:nvGraphicFramePr>
            <p:xfrm>
              <a:off x="-1993900" y="3054342"/>
              <a:ext cx="381000" cy="74931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81000" cy="749314"/>
                    </a:xfrm>
                    <a:prstGeom prst="rect">
                      <a:avLst/>
                    </a:prstGeom>
                  </am3d:spPr>
                  <am3d:camera>
                    <am3d:pos x="0" y="0" z="5642568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52" d="1000000"/>
                    <am3d:preTrans dx="657708" dy="-17670545" dz="1192501"/>
                    <am3d:scale>
                      <am3d:sx n="1000000" d="1000000"/>
                      <am3d:sy n="1000000" d="1000000"/>
                      <am3d:sz n="1000000" d="1000000"/>
                    </am3d:scale>
                    <am3d:rot ax="1452879" ay="-392797" az="-17611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637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모델 4">
                <a:extLst>
                  <a:ext uri="{FF2B5EF4-FFF2-40B4-BE49-F238E27FC236}">
                    <a16:creationId xmlns:a16="http://schemas.microsoft.com/office/drawing/2014/main" id="{09FC7160-B2A4-4C67-9EB7-B2F0023508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993900" y="3054342"/>
                <a:ext cx="381000" cy="7493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모델 5">
                <a:extLst>
                  <a:ext uri="{FF2B5EF4-FFF2-40B4-BE49-F238E27FC236}">
                    <a16:creationId xmlns:a16="http://schemas.microsoft.com/office/drawing/2014/main" id="{479CDCA0-432F-4C4C-9884-2F1A375F13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64473970"/>
                  </p:ext>
                </p:extLst>
              </p:nvPr>
            </p:nvGraphicFramePr>
            <p:xfrm>
              <a:off x="374233" y="0"/>
              <a:ext cx="4037610" cy="414020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037610" cy="4140202"/>
                    </a:xfrm>
                    <a:prstGeom prst="rect">
                      <a:avLst/>
                    </a:prstGeom>
                  </am3d:spPr>
                  <am3d:camera>
                    <am3d:pos x="0" y="0" z="76504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56" d="1000000"/>
                    <am3d:preTrans dx="-2308862" dy="-16513413" dz="-1696178"/>
                    <am3d:scale>
                      <am3d:sx n="1000000" d="1000000"/>
                      <am3d:sy n="1000000" d="1000000"/>
                      <am3d:sz n="1000000" d="1000000"/>
                    </am3d:scale>
                    <am3d:rot ax="630646" ay="1070421" az="19519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64557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모델 5">
                <a:extLst>
                  <a:ext uri="{FF2B5EF4-FFF2-40B4-BE49-F238E27FC236}">
                    <a16:creationId xmlns:a16="http://schemas.microsoft.com/office/drawing/2014/main" id="{479CDCA0-432F-4C4C-9884-2F1A375F13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4233" y="0"/>
                <a:ext cx="4037610" cy="4140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모델 6">
                <a:extLst>
                  <a:ext uri="{FF2B5EF4-FFF2-40B4-BE49-F238E27FC236}">
                    <a16:creationId xmlns:a16="http://schemas.microsoft.com/office/drawing/2014/main" id="{F1DD878C-939E-409C-957B-5F10F2A535D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97536002"/>
                  </p:ext>
                </p:extLst>
              </p:nvPr>
            </p:nvGraphicFramePr>
            <p:xfrm>
              <a:off x="4613498" y="-452401"/>
              <a:ext cx="3523973" cy="5045004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3523973" cy="5045004"/>
                    </a:xfrm>
                    <a:prstGeom prst="rect">
                      <a:avLst/>
                    </a:prstGeom>
                  </am3d:spPr>
                  <am3d:camera>
                    <am3d:pos x="0" y="0" z="656934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79" d="1000000"/>
                    <am3d:preTrans dx="-1379633" dy="-13647947" dz="2179187"/>
                    <am3d:scale>
                      <am3d:sx n="1000000" d="1000000"/>
                      <am3d:sy n="1000000" d="1000000"/>
                      <am3d:sz n="1000000" d="1000000"/>
                    </am3d:scale>
                    <am3d:rot ax="2531661" ay="-3315981" az="-2201215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6550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모델 6">
                <a:extLst>
                  <a:ext uri="{FF2B5EF4-FFF2-40B4-BE49-F238E27FC236}">
                    <a16:creationId xmlns:a16="http://schemas.microsoft.com/office/drawing/2014/main" id="{F1DD878C-939E-409C-957B-5F10F2A535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13498" y="-452401"/>
                <a:ext cx="3523973" cy="5045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모델 7">
                <a:extLst>
                  <a:ext uri="{FF2B5EF4-FFF2-40B4-BE49-F238E27FC236}">
                    <a16:creationId xmlns:a16="http://schemas.microsoft.com/office/drawing/2014/main" id="{9F6F46CC-BA5F-44CC-9C12-425648DB71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06753986"/>
                  </p:ext>
                </p:extLst>
              </p:nvPr>
            </p:nvGraphicFramePr>
            <p:xfrm>
              <a:off x="9550399" y="1676766"/>
              <a:ext cx="2358384" cy="463823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358384" cy="4638238"/>
                    </a:xfrm>
                    <a:prstGeom prst="rect">
                      <a:avLst/>
                    </a:prstGeom>
                  </am3d:spPr>
                  <am3d:camera>
                    <am3d:pos x="0" y="0" z="5642568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52" d="1000000"/>
                    <am3d:preTrans dx="657708" dy="-17670545" dz="1192501"/>
                    <am3d:scale>
                      <am3d:sx n="1000000" d="1000000"/>
                      <am3d:sy n="1000000" d="1000000"/>
                      <am3d:sz n="1000000" d="1000000"/>
                    </am3d:scale>
                    <am3d:rot ax="1452879" ay="-392797" az="-176112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53462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모델 7">
                <a:extLst>
                  <a:ext uri="{FF2B5EF4-FFF2-40B4-BE49-F238E27FC236}">
                    <a16:creationId xmlns:a16="http://schemas.microsoft.com/office/drawing/2014/main" id="{9F6F46CC-BA5F-44CC-9C12-425648DB71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50399" y="1676766"/>
                <a:ext cx="2358384" cy="4638238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2" descr="지구 작은 망원경 달 고화질 비디오 디스플레이 해상도, 달, 분위기, 단색화, 컴퓨터 벽지 png | PNGWing">
            <a:extLst>
              <a:ext uri="{FF2B5EF4-FFF2-40B4-BE49-F238E27FC236}">
                <a16:creationId xmlns:a16="http://schemas.microsoft.com/office/drawing/2014/main" id="{04F07A30-BAA1-49F0-8BAE-0C8D17A30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0" y="8955043"/>
            <a:ext cx="4826000" cy="2596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434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지구 작은 망원경 달 고화질 비디오 디스플레이 해상도, 달, 분위기, 단색화, 컴퓨터 벽지 png | PNGWing">
            <a:extLst>
              <a:ext uri="{FF2B5EF4-FFF2-40B4-BE49-F238E27FC236}">
                <a16:creationId xmlns:a16="http://schemas.microsoft.com/office/drawing/2014/main" id="{7CB3A4A6-DEE3-4764-A16A-8DE8AF012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857" y="2875248"/>
            <a:ext cx="7402286" cy="398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3848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6250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4</Words>
  <Application>Microsoft Office PowerPoint</Application>
  <PresentationFormat>와이드스크린</PresentationFormat>
  <Paragraphs>4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승범 류</cp:lastModifiedBy>
  <cp:revision>7</cp:revision>
  <dcterms:created xsi:type="dcterms:W3CDTF">2024-07-02T05:38:17Z</dcterms:created>
  <dcterms:modified xsi:type="dcterms:W3CDTF">2024-07-02T18:19:26Z</dcterms:modified>
</cp:coreProperties>
</file>